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79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4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5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02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0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2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2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3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B4DFF-6FD5-4428-A7F4-B8ACEE1F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75B6F-700A-4641-9713-B9E2F079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003A6-B8CA-4062-BA47-1F6938F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F5205-0689-4D87-9268-DB7A7296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D9F86-5D87-4E16-A57C-83FDFD42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4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7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8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1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844C71-342C-4AD0-95F4-01C320BB2DBA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5E8E8C-D06B-405C-918B-ED6D6BF3B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0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930E0-B3E4-4091-9F8C-69342555E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46141" y="879508"/>
            <a:ext cx="9755187" cy="3415151"/>
          </a:xfrm>
        </p:spPr>
        <p:txBody>
          <a:bodyPr>
            <a:normAutofit/>
          </a:bodyPr>
          <a:lstStyle/>
          <a:p>
            <a:r>
              <a:rPr lang="ru-RU" dirty="0"/>
              <a:t>МУЗЕЙ БОЕВОЙ СЛАВЫ </a:t>
            </a:r>
            <a:br>
              <a:rPr lang="ru-RU" dirty="0"/>
            </a:br>
            <a:r>
              <a:rPr lang="ru-RU" dirty="0"/>
              <a:t>представляет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D0630F-526B-4594-BAE0-3E2B7618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17020" y="655020"/>
            <a:ext cx="10813430" cy="3864127"/>
          </a:xfrm>
        </p:spPr>
        <p:txBody>
          <a:bodyPr/>
          <a:lstStyle/>
          <a:p>
            <a:pPr algn="ctr"/>
            <a:r>
              <a:rPr lang="ru-RU" sz="2400" dirty="0"/>
              <a:t>Муниципальное бюджетное общеобразовательное учреждение                       </a:t>
            </a:r>
            <a:r>
              <a:rPr lang="ru-RU" sz="2400" b="1" dirty="0"/>
              <a:t>«Зырянская средняя общеобразовательная школа</a:t>
            </a:r>
            <a:r>
              <a:rPr lang="ru-RU" b="1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93064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385239F0-53FF-4471-B046-1A794E365C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40" y="0"/>
            <a:ext cx="9143999" cy="685799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F7E76BB-4B7F-4E8B-B0A4-19FA74965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903" y="2709052"/>
            <a:ext cx="2883738" cy="2665533"/>
          </a:xfrm>
        </p:spPr>
        <p:txBody>
          <a:bodyPr>
            <a:normAutofit fontScale="92500" lnSpcReduction="20000"/>
          </a:bodyPr>
          <a:lstStyle/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Праздничный концерт</a:t>
            </a:r>
          </a:p>
        </p:txBody>
      </p:sp>
    </p:spTree>
    <p:extLst>
      <p:ext uri="{BB962C8B-B14F-4D97-AF65-F5344CB8AC3E}">
        <p14:creationId xmlns:p14="http://schemas.microsoft.com/office/powerpoint/2010/main" val="161517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c.pics.livejournal.com/mls2000/80144173/37769/37769_original.jpg">
            <a:extLst>
              <a:ext uri="{FF2B5EF4-FFF2-40B4-BE49-F238E27FC236}">
                <a16:creationId xmlns:a16="http://schemas.microsoft.com/office/drawing/2014/main" id="{8316E77D-90A4-44DC-9B57-779C24D8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0"/>
            <a:ext cx="10290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8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28CF2-1BD1-41B6-B904-C8D943AE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97615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Виртуальную  фотовыставку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E937C-C352-4AA2-8102-80A4C581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3416"/>
            <a:ext cx="10396883" cy="3891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«Парад победы, посвященный 70-й годовщине  Победы в великой отечественной войне 1941-1945гг.»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01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381672-49A9-447F-B80F-764800D0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1"/>
          </a:xfrm>
        </p:spPr>
        <p:txBody>
          <a:bodyPr>
            <a:normAutofit fontScale="90000"/>
          </a:bodyPr>
          <a:lstStyle/>
          <a:p>
            <a:r>
              <a:rPr lang="ru-RU" dirty="0"/>
              <a:t>Томская область</a:t>
            </a:r>
            <a:br>
              <a:rPr lang="ru-RU" dirty="0"/>
            </a:br>
            <a:r>
              <a:rPr lang="ru-RU" dirty="0"/>
              <a:t>Село Зырянское</a:t>
            </a:r>
            <a:br>
              <a:rPr lang="ru-RU" dirty="0"/>
            </a:br>
            <a:r>
              <a:rPr lang="ru-RU" dirty="0"/>
              <a:t>2015 год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748E8D-3987-4BAE-821F-308A5CF4F9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2697"/>
          <a:stretch>
            <a:fillRect/>
          </a:stretch>
        </p:blipFill>
        <p:spPr>
          <a:xfrm>
            <a:off x="7150307" y="-8189"/>
            <a:ext cx="4504501" cy="6349027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8E325E4-E9CC-48BB-AA4A-5963B0EA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4148949"/>
            <a:ext cx="6345301" cy="922584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торжественный митинг, посвященный дню победы</a:t>
            </a:r>
          </a:p>
        </p:txBody>
      </p:sp>
    </p:spTree>
    <p:extLst>
      <p:ext uri="{BB962C8B-B14F-4D97-AF65-F5344CB8AC3E}">
        <p14:creationId xmlns:p14="http://schemas.microsoft.com/office/powerpoint/2010/main" val="219905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6732CC-509C-4DE5-8DA6-644EE8C341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30922DF-4C9E-44B4-9E4D-7CF5C4F24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903" y="134911"/>
            <a:ext cx="2503356" cy="541144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Поздравление от председателя дума зырянского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6710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C5E11A5-A29A-4537-AA79-6637657A0F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26" y="0"/>
            <a:ext cx="9143999" cy="685799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DAE2DFC-F407-4B74-8AB4-510C66B04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862" y="2698231"/>
            <a:ext cx="2668249" cy="28931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Поздравление ветеранов от работников центра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40322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DE4E38-5090-4AF1-885D-2EBF90005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EC5D05-2359-485D-914A-2099CF8A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516F2-CF34-49FB-98E0-21869BA12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233"/>
            <a:ext cx="9178977" cy="68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A6816B31-469A-4459-B1F4-F615C25778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1" cy="68580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F4288A6-4F0D-4A5A-BDD2-47663042C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68" y="2713220"/>
            <a:ext cx="2998032" cy="2833141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Выставка военной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179146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37</TotalTime>
  <Words>63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Impact</vt:lpstr>
      <vt:lpstr>Главное мероприятие</vt:lpstr>
      <vt:lpstr>МУЗЕЙ БОЕВОЙ СЛАВЫ  представляет </vt:lpstr>
      <vt:lpstr>Виртуальную  фотовыставку</vt:lpstr>
      <vt:lpstr>Томская область Село Зырянское 2015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БОЕВОЙ СЛАВЫ  представляет </dc:title>
  <dc:creator>Фирюза Т. Мухаметшина</dc:creator>
  <cp:lastModifiedBy>Фирюза Т. Мухаметшина</cp:lastModifiedBy>
  <cp:revision>5</cp:revision>
  <dcterms:created xsi:type="dcterms:W3CDTF">2020-06-24T03:41:15Z</dcterms:created>
  <dcterms:modified xsi:type="dcterms:W3CDTF">2020-06-24T04:18:43Z</dcterms:modified>
</cp:coreProperties>
</file>